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EE4C18-113C-4213-A318-DB9F66C645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A0F6A5-8E5E-4A89-95A9-12DD8EEB8F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315CAF-581A-40EC-B689-0AE480CA52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2024-04-26T21:19:41Z</dcterms:modified>
</cp:coreProperties>
</file>