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D952D5-2886-4CD3-AAAB-A1B1AC933E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A962D-FC0D-4C99-9EDF-53798E14BB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Whole-brain EP into ventrolateral cortical VZ shows that a subset of cortical cells are misspecified as interneurons in Sey−/− animals at E15. (A) Targeting of GFP plasmid into ventrolateral cortex with whole-brain EP. Confocal microscopy (less than 2-μm z planes) was used to identify cells coexpressing GFP (green) (B) and Dlx (red) (C) and overlay of corresponding z planes (D). There was no colocalization of GFP with DLX immunopositive nuclei in Sey+/+ cortex (data not shown). However, a subset of GFP-positive cells (B) were also Dlx immunopositive in Sey−/− cortex, indicated by arrows in (B), (C), and (D). Arrowhead indicates a GFP-positive cell that is not DLX positive in (B) and (D). Scale bar represents 550 μm in (A) and 25 μm in (B), (C), and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FDD89-6EEE-4220-8E14-5F2DE693F2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752–762,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Whole-brain EP into ventrolateral cortical VZ shows that a subset of cortical cells are misspecified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Whole-brain EP into ventrolateral cortical VZ shows that a subset of cortical cells are misspecified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2024-04-26T23:42:59Z</dcterms:modified>
</cp:coreProperties>
</file>