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956DDC-1F1A-44A8-8B6E-0957B659B0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F037D7-50F2-473F-8A81-14EB1D3D44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3. Scatter plots of predicted values against the actual SDF values (right panel), and predicted values against the residuals (left panel). (A) Motor cortical neurons (n = 128) with a R2 &gt; 0.35. (B) Area 7a neurons (n = 92) with R2 &gt; 0.2.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646E4C-287F-462D-889A-366BDED948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2004, Pages 314–331,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3. Scatter plots of predicted values against the actual SDF values (right panel), and predicted values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3. Scatter plots of predicted values against the actual SDF values (right panel), and predicted values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2024-04-26T21:27:26Z</dcterms:modified>
</cp:coreProperties>
</file>