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31E588-CEC7-4BA1-8D25-76E2A09C6C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330B06-1A82-42CB-B8D0-179B57820A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39EC49-EA76-4A50-B1AB-505284762F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2024-04-26T09:20:38Z</dcterms:modified>
</cp:coreProperties>
</file>