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F813A-AEA9-421D-91B1-F438D4CB20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28CCA-ABFA-4FB3-8485-063F786EBD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Delayed recall for Form 1 on the VSRT per level of education as a function of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EBEF3-F1B1-4820-A960-049AD131FD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8, December 2010, Pages 745–761,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Delayed recall for Form 1 on the VSRT per level of education as a function of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Delayed recall for Form 1 on the VSRT per level of education as a function of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2024-04-26T13:50:12Z</dcterms:modified>
</cp:coreProperties>
</file>