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40EC2F-E522-4FB6-802D-3C4E48F5D4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E5DC2-CD81-469A-BF40-487FEC33F1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Response of the entire population of IC neurons recorded to each of the consonant sounds tested. Neurograms are constructed from the average PSTH of 187 IC recording sites ordered by the preferred frequency of each recording site. The average PSTH for all the sites recorded is shown above each neurogram. The height of the scale bar to the left of each average PSTH represents a firing rate of 600 Hz. Only the initial onset response to each consonant sound is shown to allow the relative differences in spike timing to be visible. For example, high frequency neurons respond earlier to “dad” compared with “bad.” The opposite timing occurs for low frequency neurons. These patterns are similar to A1 responses (Engineer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4AEB1-F45A-4998-AAED-260B0B8F2A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670–683, </a:t>
            </a:r>
            <a:r>
              <a:rPr lang="en-US" altLang="en-US" sz="1000">
                <a:solidFill>
                  <a:srgbClr val="333333"/>
                </a:solidFill>
                <a:hlinkClick r:id="rId3"/>
              </a:rPr>
              <a:t>https://doi.org/10.1093/cercor/bhs045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Response of the entire population of IC neurons recorded to each of the consonant sounds tested. Neurograms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Response of the entire population of IC neurons recorded to each of the consonant sounds tested. Neurograms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2024-04-26T02:43:18Z</dcterms:modified>
</cp:coreProperties>
</file>