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AF596-1785-45A2-B0D6-8C96841359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3FEE0-D215-4A09-B923-C1E2894FBA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progression of regional anesthetic applications into formal acute pain medicine programs. RN = registered nurse; PT = physical therapy; CNB = central neuraxial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AD5F1-4685-4CDB-A949-206DD58C8C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0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2013, Pages 124–144,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the progression of regional anesthetic applications into formal acute pain medicine programs. 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Overview of the progression of regional anesthetic applications into formal acute pain medicine programs. 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2024-04-26T13:10:16Z</dcterms:modified>
</cp:coreProperties>
</file>