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F603F9-7291-48DA-8304-7543CB1DB0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EEE7A1-5B7D-4D3E-95E9-E1F314AA63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2. Drawings of cortical neurons in (A) the crown of lobulus paracentralis, (B) the posterior wall of gyrus centralis anterior, (C) the crown of gyrus frontalis superior and (D) the anterior wall of gyrus centralis posterior, highlighting interareal differences in pyramidal cell structure in the human brain (modified from Conel, 1959).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DF7C68-B5FD-484A-B66D-F413A3F58E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1124–1138, </a:t>
            </a:r>
            <a:r>
              <a:rPr lang="en-US" altLang="en-US" sz="1000">
                <a:solidFill>
                  <a:srgbClr val="333333"/>
                </a:solidFill>
                <a:hlinkClick r:id="rId3"/>
              </a:rPr>
              <a:t>https://doi.org/10.1093/cercor/bhg093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2. Drawings of cortical neurons in (A) the crown of lobulus paracentralis, (B) the posterior wall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2. Drawings of cortical neurons in (A) the crown of lobulus paracentralis, (B) the posterior wall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2024-04-27T00:50:12Z</dcterms:modified>
</cp:coreProperties>
</file>