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A651F-960C-462A-9AB5-8948F7C39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270CE-5409-4C98-9857-FDED278A80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C1D31-1CFC-4630-8C1F-56C4B17283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2024-04-27T03:36:31Z</dcterms:modified>
</cp:coreProperties>
</file>