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35265B-8F1D-42D2-90F3-B9B735C179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86E418-DE13-4B27-A5A5-A61F45F670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60D1EA-AF4A-41C1-B67B-129F4691A7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2024-04-26T23:25:24Z</dcterms:modified>
</cp:coreProperties>
</file>