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B18EE-998E-4933-A976-D0C11B4C80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5F06B-AA2C-4254-8762-F534CC066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paradigm for comparing optic-flow responses during active steering and passive viewing. (A) Both active steering and passive-viewing trials began with centered fixation followed by an eccentric radial center of motion optic-flow stimulus. The radial center of motion gradually moved in toward the center of the screen, either by active steering or in passive viewing. (B) Left: In all trials, the optic-flow display initially contained 1 of 8 eccentric radial centers of motion (outer frames) that moved toward the center of the screen (center frame) over the 4-s stimulus period. Right: The monkey maintained centered fixation in all trials. In active-steering trials, the monkey used horizontal and vertical joystick displacement to control the movement of the radial center of motion. (C) Left: Joystick deflection during the first 1 s of active steering as averaged traces from trials recorded in 6 studies. Joystick deflection added a vector of corresponding direction and magnitude to the simulated heading in the optic-flow display. Right: Screen position of the radial center of motion over the complete 4-s stimulus period as controlled by the monkey in active-steering trials. Radial center position recorded during active-steering trials was played back during passive-viewing trials to create matching visual stimuli for the 2 recording conditions. Trace colors indicate initial center of motion position as indicated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CFB5D-59B6-481F-B287-2EA405E3F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727–739,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paradigm for comparing optic-flow responses during active steering and passive viewing. (A)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paradigm for comparing optic-flow responses during active steering and passive viewing. (A) Both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2024-04-26T14:13:24Z</dcterms:modified>
</cp:coreProperties>
</file>