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C808ED-7075-47D3-8521-7778A3609A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D8F1BC-89C5-4239-88A5-685D08B4B9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8618B6-CDE4-41A9-8557-F12734767C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2024-04-26T02:58:20Z</dcterms:modified>
</cp:coreProperties>
</file>