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FE534F-0827-4020-B6E0-EF08915704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ADE3E-E757-46C2-A25F-22CD92C801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26224-02ED-4150-A210-9F2F08DE37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2024-04-26T07:07:54Z</dcterms:modified>
</cp:coreProperties>
</file>