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960F14-3910-4A2D-A690-1E9B1C57AD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3337DE-2D79-4457-BE01-B7481B25F3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Structure of the Escherichia coli NfsB nitroreductase. (a) View looking down the non-crystallographic (molecular) twofold axis. (b) Dimer rotated 90° from the view in (a). The α-helices (red) are labeled from A to K and β-strands (yellow) are represented from 1 to 5. FMN and nicotinic acid ligand are coloured. From Lovering (2001).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Federation of European Microbiological Societies.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E7C759-279F-43C0-84E2-BD52848B2C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74-6976.2008.00107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Rev</a:t>
            </a:r>
            <a:r>
              <a:rPr lang="en-US" altLang="en-US" sz="1000">
                <a:solidFill>
                  <a:srgbClr val="333333"/>
                </a:solidFill>
              </a:rPr>
              <a:t>, Volume 32, Issue 3, May 2008, Pages 474–500,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https://doi.org/10.1111/j.1574-6976.2008.00107.x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Structure of the Escherichia coli NfsB nitroreductase. (a) View looking down the non-crystallographic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Structure of the Escherichia coli NfsB nitroreductase. (a) View looking down the non-crystallographic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2024-04-27T03:25:17Z</dcterms:modified>
</cp:coreProperties>
</file>