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AFC2C-8087-44AA-A495-CE9CD00754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6A129-8C0D-4FD0-8354-C6BB623B18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Short period of torsades de pointes during intensive care monitoring.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The European Society of Cardiology. Published by Elsevier Ltd.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2A5D7-576C-46B5-8EC3-60C22FB931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pc.2004.09.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7, Issue 1, 2005, Pages 77–84,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https://doi.org/10.1016/j.eupc.2004.09.007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Short period of torsades de pointes during intensive care monitoring.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Short period of torsades de pointes during intensive care monitoring.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2024-04-26T03:23:37Z</dcterms:modified>
</cp:coreProperties>
</file>