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40D894C6-A93C-4B1C-9EB0-583ED8E29566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5A9CB203-DD1B-4D50-B1D6-D9DDAF2C0311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9.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Scatter plot between the rate of risky responses after making a risky response (i.e., risky-then-risky response) and its percent signal change in the left insula.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2008 The AuthorsThis is an Open Access article distributed under the terms of the Creative Commons Attribution Non-Commercial License (http://creativecommons.org/licenses/by-nc/2.0/uk/) which permits unrestricted non-commercial use, distribution, and reproduction in any medium, provided the original work is properly cited.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989C8180-05F7-4F62-B60C-93104CA217CB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cercor/bhn172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Cereb Cortex</a:t>
            </a:r>
            <a:r>
              <a:rPr lang="en-US" altLang="en-US" sz="1000">
                <a:solidFill>
                  <a:srgbClr val="333333"/>
                </a:solidFill>
              </a:rPr>
              <a:t>, Volume 19, Issue 6, June 2009, Pages 1303–1312,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https://doi.org/10.1093/cercor/bhn172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9. </a:t>
            </a:r>
            <a:r>
              <a:rPr lang="en-US" altLang="en-US" b="0"/>
              <a:t>Scatter plot between the rate of risky responses after making a risky response (i.e., risky-then-risky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9. Scatter plot between the rate of risky responses after making a risky response (i.e., risky-then-risky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2024-09-20T19:50:24Z</dcterms:modified>
</cp:coreProperties>
</file>