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894C6-A93C-4B1C-9EB0-583ED8E295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9CB203-DD1B-4D50-B1D6-D9DDAF2C03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between the rate of risky responses after making a risky response (i.e., risky-then-risky response) and its percent signal change in the left insula.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C8180-05F7-4F62-B60C-93104CA217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1303–1312,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Scatter plot between the rate of risky responses after making a risky response (i.e., risky-then-risky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Scatter plot between the rate of risky responses after making a risky response (i.e., risky-then-risky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2024-09-20T19:50:24Z</dcterms:modified>
</cp:coreProperties>
</file>