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985D5-57F0-4169-B152-610C88AADE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78628-AEE2-4AEC-B2BD-FD35A64F6F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between the rate of risky responses after making a risky response (i.e., risky-then-risky response) and its percent signal change in the left insula.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56923-87DE-4980-9432-7DCD44F4AD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1303–1312,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Scatter plot between the rate of risky responses after making a risky response (i.e., risky-then-risky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Scatter plot between the rate of risky responses after making a risky response (i.e., risky-then-risky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2024-05-10T01:08:05Z</dcterms:modified>
</cp:coreProperties>
</file>