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D6E7A-E41E-4C48-BC1A-18ABCF1B77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F3700-65DA-456C-88B0-89235E0981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data and risk factors for patients with Clostridium difficile—associated disease (CDAD) due to ribotype 027, compared with patients with CDAD due to non-027 ribotypes.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E8C09-A342-4F2E-8D2A-B33B00B76F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9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6, 15 September 2007, Pages 695–703,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https://doi.org/10.1086/520984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Demographic data and risk factors for patients with Clostridium difficile—associated disease (CDAD) due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Demographic data and risk factors for patients with Clostridium difficile—associated disease (CDAD) due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2024-04-26T13:53:01Z</dcterms:modified>
</cp:coreProperties>
</file>