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1FE16-209C-4A20-831B-E9D8C04DB9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4B06F-7419-40DB-A152-D9389F5E4B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CA65C-DFFA-4E06-845C-BCC77F127B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2024-04-26T14:13:23Z</dcterms:modified>
</cp:coreProperties>
</file>