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E9D5F-4539-4CA2-BFB3-5B4030E274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43ED9-BB4D-4927-831A-4CD942B15E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Darkfield images of autoradiographic label in 2 cases (ACy21L and ACy6), both with injections in the intermediate and magnocellular parts of the basal amygdala nucleus. The images are of the anterior cingulate cortex (A,B) and the inferior arcuate sulcus (C). The brightfield images correspond to the subregions marked by boxes with dashed lines. The entire area of each darkfield image is indicated in Figures 3 and 7. cc, corpus callosum.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562A0-60FE-4CB2-B19A-9202236CF6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4351–4373, </a:t>
            </a:r>
            <a:r>
              <a:rPr lang="en-US" altLang="en-US" sz="1000">
                <a:solidFill>
                  <a:srgbClr val="333333"/>
                </a:solidFill>
                <a:hlinkClick r:id="rId3"/>
              </a:rPr>
              <a:t>https://doi.org/10.1093/cercor/bhv019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Darkfield images of autoradiographic label in 2 cases (ACy21L and ACy6), both with injections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Darkfield images of autoradiographic label in 2 cases (ACy21L and ACy6), both with injections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2024-04-26T12:45:03Z</dcterms:modified>
</cp:coreProperties>
</file>