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87249-11E3-43CF-9487-8E616EDA4D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F077E-9264-4139-9319-30A31DD2D1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of the retinoschisin monomer. (A) SEC-MALS analysis of wild-type retinoschisin monomer shows a molecular weight of approximately 27 kDa. (B) AUC analysis of monomeric (M) retinoschisin indicates an S20,w 2.6S, Rh 2.4 nm and an f/f0 1.21, dimeric (D) and octameric (O) species are marked. (C) Overlayed pair distribution profiles from SAXS data for the retinoschisin monomer and discoidin domain with Dmax of 10.8 nm and 5.5 nm for the monomer and isolated discoidin domain, respectively. (D) DAMMIF volumetric bead modelling of the retinoschisin monomer (blue) and the discoidin domain (red) modelled ab initio from the SAXS data. (E) Comparison of the retinoschisin monomer and discoidin domain revealing the relative positions of the two domains.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AE34D1-B40A-4245-95C5-C1F9023EC7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5311–5320, </a:t>
            </a:r>
            <a:r>
              <a:rPr lang="en-US" altLang="en-US" sz="1000">
                <a:solidFill>
                  <a:srgbClr val="333333"/>
                </a:solidFill>
                <a:hlinkClick r:id="rId3"/>
              </a:rPr>
              <a:t>https://doi.org/10.1093/hmg/ddw345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of the retinoschisin monomer. (A) SEC-MALS analysis of wild-type retinoschisin monomer shows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Structure of the retinoschisin monomer. (A) SEC-MALS analysis of wild-type retinoschisin monomer shows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2024-04-26T02:39:51Z</dcterms:modified>
</cp:coreProperties>
</file>