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BB520-E732-4428-B835-C9E2A2F7B0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7F7FE-9784-4556-B1C4-1029AC4DA4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0F557-D1C5-4C99-90C8-DB6675B1DD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2024-04-26T22:30:25Z</dcterms:modified>
</cp:coreProperties>
</file>