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DCEF64-6C5A-4171-9D00-29BC28B848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7264E-76E9-44B1-91F2-BBD5A82321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 of mortality across statins.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5A46D-AB97-4C50-97B5-F1D38446B6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q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2, February 2011, Pages 109–124,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Forest plot of mortality across statins.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Forest plot of mortality across statins.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2024-04-26T21:46:09Z</dcterms:modified>
</cp:coreProperties>
</file>