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30F34-64AF-4A16-B7D6-0F47ADAE39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3940F-DAA8-44DC-8436-19BFAEDAE8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9B5C5-A9AE-42F5-9920-917BC96694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2024-04-26T11:55:55Z</dcterms:modified>
</cp:coreProperties>
</file>