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8497A-CDA4-4E31-B68A-8CF43DF00B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79167C-69B2-4775-AB05-ED4304817C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B) EPSPs recorded from a rat CC-like pyramid to CC-like pyramidal pair. (A) EPSP amplitude distributions illustrate the decrease in mean EPSP amplitude and increase in the proportion of apparent failures of transmission from the first to the sixth EPSP in brief trains. (B) Average EPSP amplitude plotted against the number of spikes in the preceding train (inter-train interval 3 s). Although the amplitude of the first EPSP in the train is increasingly enhanced by preceding trains containing more spikes, paired pulse and brief train depression are increased, resulting in a more phasic response. (C–I) EPSPs elicited in a small layer 5 pyramidal cell by a presynaptic CC-like pyramidal cell in cat visual cortex (see Fig. 4 for reconstruction). (C, D) Frequency-dependent depression is apparent when trains of three spikes are repeated at inter-train intervals of 0.5 s versus intervals of 3 s and this depression is accompanied by an increase in the proportion of apparent failures of transmission. (E) Recovery from frequency-dependent depression is relatively rapid. (F) Both brief train and frequency-dependent depression appear to be mediated presynaptically since in the plot of normalised CV−2 against normalized M all points fell on a slope &gt;1. (G) EPSP amplitude distributions for second EPSPs at different interspike intervals compared with first EPSPs in trains. (H) First EPSP amplitude distributions compared with those for second, third and fourth EPSPs elicited at interspike intervals between 28 and 32 ms. (I) Early phase of recovery of the second, third and fourth EPSPs from paired pulse/brief train depression.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30D775-4336-44BE-B243-63BA9BA3B1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1485–1496, </a:t>
            </a:r>
            <a:r>
              <a:rPr lang="en-US" altLang="en-US" sz="1000">
                <a:solidFill>
                  <a:srgbClr val="333333"/>
                </a:solidFill>
                <a:hlinkClick r:id="rId3"/>
              </a:rPr>
              <a:t>https://doi.org/10.1093/cercor/bhi027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B) EPSPs recorded from a rat CC-like pyramid to CC-like pyramidal pair. (A) EPSP amplitude distributions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B) EPSPs recorded from a rat CC-like pyramid to CC-like pyramidal pair. (A) EPSP amplitude distributions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2024-04-27T02:31:20Z</dcterms:modified>
</cp:coreProperties>
</file>