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A9829-6DEA-48DD-A706-BB1C189840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C39200-DCA1-40E1-AD79-E02CCA4B45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364B43-A78C-4E6B-A255-793C2B70F3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2024-04-26T07:01:09Z</dcterms:modified>
</cp:coreProperties>
</file>