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EA3C3-045F-4FB9-B372-9446BE7F6F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D0654B-907F-427D-8C0E-7B9CC1481A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82BC1F-F8E0-4BA7-9467-83C8DE343C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2024-05-08T14:20:52Z</dcterms:modified>
</cp:coreProperties>
</file>