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5A06E-FF44-4C20-8593-7BAC6642AC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62C3A-79AC-47E2-ADE7-BFBB84F5D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EF4C2-3826-4EDE-AC86-6058EEAF48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2024-09-20T02:55:24Z</dcterms:modified>
</cp:coreProperties>
</file>