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8F1DA-18D7-44ED-A97E-C0F3840A05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2BC20-5627-4941-8E32-4864F0743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D717A-B780-4EF7-8D22-DFD4071912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2024-09-19T04:51:00Z</dcterms:modified>
</cp:coreProperties>
</file>