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6EA6A4-A408-47D7-A4F3-95FE9DC87D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192F76-9ADD-448B-8EAA-DDE25A29CB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ACD728-827B-4ADD-9E51-A997AB8376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2024-04-26T12:03:58Z</dcterms:modified>
</cp:coreProperties>
</file>