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BF274-58CC-4B3E-B9CD-A9E8D2F11C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8C2EB-4DC6-4A95-ADF6-88046AC174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8A09C-AA29-4E7C-B05F-9068419480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2024-04-26T15:30:12Z</dcterms:modified>
</cp:coreProperties>
</file>