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632BBF-321D-43B1-81CA-6EC485348E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6B9994-F9F9-4336-8C5B-35960D8CB0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Dorsal view of an adult coffee berry borer, Hypothenemus hampei (left) and adult female (~ 2 mm long) walking over a coffee seed (right). Photos by Eric Erbe, USDA, ARS (left) and Peggy Greb, USDA, ARS (right). High quality figures are available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This is an open access paper. We use the Creative Commons Attribution 3.0 license that permits unrestricted use, provided that the paper is properly attributed.This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36C715-21B8-412A-8FC6-986C9305349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Hypothenemus hampei galleries containing eggs (left), and eggs and larvae (right). Photos by Elsie Burbano. High quality figures are available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This is an open access paper. We use the Creative Commons Attribution 3.0 license that permits unrestricted use, provided that the paper is properly attributed.This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36C715-21B8-412A-8FC6-986C9305349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Hypothenemus hampei in the district of Kona, Island of Hawai’i. Pest incidence data by Hawaii Department of Agriculture. Map courtesy of Kai Sonder, CIMMYT. High quality figures are available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This is an open access paper. We use the Creative Commons Attribution 3.0 license that permits unrestricted use, provided that the paper is properly attributed.This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36C715-21B8-412A-8FC6-986C9305349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73/031.011.117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73/031.011.1170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673/031.011.1170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Insect Sci</a:t>
            </a:r>
            <a:r>
              <a:rPr lang="en-US" altLang="en-US" sz="1000">
                <a:solidFill>
                  <a:srgbClr val="333333"/>
                </a:solidFill>
              </a:rPr>
              <a:t>, Volume 11, Issue 1, 2011, 117, </a:t>
            </a:r>
            <a:r>
              <a:rPr lang="en-US" altLang="en-US" sz="1000">
                <a:solidFill>
                  <a:srgbClr val="333333"/>
                </a:solidFill>
                <a:hlinkClick r:id="rId3"/>
              </a:rPr>
              <a:t>https://doi.org/10.1673/031.011.11701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Dorsal view of an adult coffee berry borer, Hypothenemus hampei (left) and adult female (~ 2 mm long) walking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5422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Insect Sci</a:t>
            </a:r>
            <a:r>
              <a:rPr lang="en-US" altLang="en-US" sz="1000">
                <a:solidFill>
                  <a:srgbClr val="333333"/>
                </a:solidFill>
              </a:rPr>
              <a:t>, Volume 11, Issue 1, 2011, 117, </a:t>
            </a:r>
            <a:r>
              <a:rPr lang="en-US" altLang="en-US" sz="1000">
                <a:solidFill>
                  <a:srgbClr val="333333"/>
                </a:solidFill>
                <a:hlinkClick r:id="rId3"/>
              </a:rPr>
              <a:t>https://doi.org/10.1673/031.011.11701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Hypothenemus hampei galleries containing eggs (left), and eggs and larvae (right). Photos by Elsie Burbano.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1243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Insect Sci</a:t>
            </a:r>
            <a:r>
              <a:rPr lang="en-US" altLang="en-US" sz="1000">
                <a:solidFill>
                  <a:srgbClr val="333333"/>
                </a:solidFill>
              </a:rPr>
              <a:t>, Volume 11, Issue 1, 2011, 117, </a:t>
            </a:r>
            <a:r>
              <a:rPr lang="en-US" altLang="en-US" sz="1000">
                <a:solidFill>
                  <a:srgbClr val="333333"/>
                </a:solidFill>
                <a:hlinkClick r:id="rId3"/>
              </a:rPr>
              <a:t>https://doi.org/10.1673/031.011.11701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Hypothenemus hampei in the district of Kona, Island of Hawai’i. Pest incidence data by Hawaii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68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Dorsal view of an adult coffee berry borer, Hypothenemus hampei (left) and adult female (~ 2 mm long) walking ...</vt:lpstr>
      <vt:lpstr>Figure 2. Hypothenemus hampei galleries containing eggs (left), and eggs and larvae (right). Photos by Elsie Burbano. ...</vt:lpstr>
      <vt:lpstr>Figure 3. Distribution of Hypothenemus hampei in the district of Kona, Island of Hawai’i. Pest incidence data by Hawaii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2024-04-26T10:41:16Z</dcterms:modified>
</cp:coreProperties>
</file>