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EC9C1-697C-48D2-9FF1-25C5D80300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17A23-6C67-406D-BDB3-2568F25FE8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task. The monkey was presented with a sequence of 2 objects, which consisted of one sample object, a 1-object delay period, a second sample object, and a 2-object delay period. This was followed by the presentation of a test sequence that had the same temporal structure as the first. If this test sequence matched the sample sequence, the monkey was rewarded for releasing a lever during the presentation of the second matching test object. If the test sequence was not an exact match, the monkey was required to continue grasping the lever until a match sequence appeared. A match sequence always appeared immediately following a nonmatch test sequence. See Materials and Methods for further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11568-CE6E-43D0-8480-DD196F3D3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i41–i50,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task. The monkey was presented with a sequence of 2 objects, which consisted of one sample object,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task. The monkey was presented with a sequence of 2 objects, which consisted of one sample object,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2024-04-27T02:19:34Z</dcterms:modified>
</cp:coreProperties>
</file>