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3ED83-6AFA-40DE-BC5E-63C4178DBE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F195E0-2A46-4E6C-A3EE-807E4EEED7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9736B-94D4-414B-9E9F-13F80E6B4F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2024-04-26T07:41:01Z</dcterms:modified>
</cp:coreProperties>
</file>