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022DF-046E-4CE5-83D8-A4186B4B97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1D4898-34F4-45F2-B610-3EBAF97CA0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Time-course for the release of trans-4-hydroxy-2-pentenal 5-phosphate from a M13mp18 double-stranded DNA substrate containing 3′-incised AP sites. Reactions incorporated M13mp18 DNA containing 2 nM 33P-labeled sugar-phosphate end groups. The release of trans-4-hydroxy-2-pentenal 5-phosphate was determined by precipitation with trichloroacetic acid in the presence of Norit charcoal. Reactions contained no enzyme (◯) or 70 ng ExoIX (●).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850CE-C8FB-4770-B191-B72ECF07D2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1.25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11, 1 June 1998, Pages 2593–2597,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https://doi.org/10.1093/nar/26.11.2593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Time-course for the release of trans-4-hydroxy-2-pentenal 5-phosphate from a M13mp18 double-stranded 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Time-course for the release of trans-4-hydroxy-2-pentenal 5-phosphate from a M13mp18 double-stranded DNA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2024-04-26T08:20:22Z</dcterms:modified>
</cp:coreProperties>
</file>