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E7917-D63F-465E-B60C-7100797B43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B990A-3CDA-4B09-AC36-D288B38D59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whole-brain BOLD signal contrast analysis of Experiment 1. Statistical maps show positive t-values larger than the statistical threshold in orange for the 3 different contrasts (sequential vs. simultaneous, repetition vs. simultaneous, and repetition vs. sequential). Maps were corrected with cluster-level thresholding at P &lt; 0.0167 and are overlaid on a Talairach-transformed structural MRI image of a representative participant. Crosshair lines indicate cutting planes of the sagittal, coronal and transversal views.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A507D7-27BD-4328-86F2-6A3AE2D4BD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8, August 2015, Pages 2149–2159,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Results of the whole-brain BOLD signal contrast analysis of Experiment 1. Statistical maps show positive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Results of the whole-brain BOLD signal contrast analysis of Experiment 1. Statistical maps show positive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2024-09-19T01:38:08Z</dcterms:modified>
</cp:coreProperties>
</file>