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148B7D-0FF2-401C-B504-B7A11F1AA8D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746C4E-D55F-4CBB-9B3D-6FF93F19373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Results of the whole-brain BOLD signal contrast analysis of Experiment 1. Statistical maps show positive t-values larger than the statistical threshold in orange for the 3 different contrasts (sequential vs. simultaneous, repetition vs. simultaneous, and repetition vs. sequential). Maps were corrected with cluster-level thresholding at P &lt; 0.0167 and are overlaid on a Talairach-transformed structural MRI image of a representative participant. Crosshair lines indicate cutting planes of the sagittal, coronal and transversal views.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463884-51B3-4BBE-9372-70802A619F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0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8, August 2015, Pages 2149–2159,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Results of the whole-brain BOLD signal contrast analysis of Experiment 1. Statistical maps show positive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Results of the whole-brain BOLD signal contrast analysis of Experiment 1. Statistical maps show positive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2024-09-20T11:26:17Z</dcterms:modified>
</cp:coreProperties>
</file>