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86177-C100-4859-89ED-5940CB46C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49816-B0A0-40FA-B81F-7A66F71AC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whole-brain BOLD signal contrast analysis of Experiment 1. Statistical maps show positive t-values larger than the statistical threshold in orange for the 3 different contrasts (sequential vs. simultaneous, repetition vs. simultaneous, and repetition vs. sequential). Maps were corrected with cluster-level thresholding at P &lt; 0.0167 and are overlaid on a Talairach-transformed structural MRI image of a representative participant. Crosshair lines indicate cutting planes of the sagittal, coronal and transversal views.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27E76-B958-4594-AFC0-8EC26A7E75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2149–2159,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Results of the whole-brain BOLD signal contrast analysis of Experiment 1. Statistical maps show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Results of the whole-brain BOLD signal contrast analysis of Experiment 1. Statistical maps show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2024-05-11T03:22:42Z</dcterms:modified>
</cp:coreProperties>
</file>