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8C951A-11D6-458F-AAA2-22D6901127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18F7F-298A-4076-85E5-20B576A152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3. Representative low-power photomicrographs showing the laminar distribtutions and apparent densities of nuclei immunoreactive for intracellular androgen receptors in representative regions of isocortex. Labeling in motor areas (Fr1; A, C) corresponds to a bilaminer pattern with nuclei concentrated in layers II/upper III and in V/VI, and separated by a stratum of reduced label density in lower layer III. In sensory cortices including primary somatosensory cortex (Par1; B–E), nuclei are also dense in layers II/III but are restricted in infragranular layers to lower layer V. The labeling in supragranular layers of these areas also shows periodic waxing and waning in density (arrowheads, D, E). Roman numerals (right) mark locations of cortical layers. Asterisks mark sectioning artifacts made to identify left hemispheres. Scale bars: A–C = 1 mm; D, E = 500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13EF26-2059-4BFC-B44E-FC6D639CDF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268–280, </a:t>
            </a:r>
            <a:r>
              <a:rPr lang="en-US" altLang="en-US" sz="1000">
                <a:solidFill>
                  <a:srgbClr val="333333"/>
                </a:solidFill>
                <a:hlinkClick r:id="rId3"/>
              </a:rPr>
              <a:t>https://doi.org/10.1093/cercor/bhg127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3. Representative low-power photomicrographs showing the laminar distribtutions and apparent densities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3. Representative low-power photomicrographs showing the laminar distribtutions and apparent densities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2024-04-27T00:52:10Z</dcterms:modified>
</cp:coreProperties>
</file>