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7F2F6-C4B1-434C-8A4E-7F93931BD1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A9E26-0E91-47FF-A383-C0614167B7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sample of 2–20 keV, background subtracted light curve of XTE J1710-281, binned with 2 s and including an eclipse lasting for about 428 s. The line represents the best-fitting five-parameter model for the light curve. The best fit had a χ2 of 381 for 375 d.o.f.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A5902-3D1B-49CF-820B-FA737BD981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observed minus calculated times (residuals, O − C) for eclipses observed in XTE J1710-281 during 1999–2010, obtained from RXTE-PCA observations. The O − C variation is plotted as a function of orbital cycle. The three distinct orbital period epochs are mentioned.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A5902-3D1B-49CF-820B-FA737BD981C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sample of 2–20 keV folded light curves of XTE J1710-281. The light curves were folded with a period of 0.1367109674 d at an epoch of MJD 51250.924540. The normalized intensities during epoch 1 and epoch 2 have been rescaled, by adding constant numbers to the curves. The solid line in the middle light curve (epoch 2) shows the best-fitting five-parameter model to the X-ray eclipse. The best fit had a reduced χ2 of 689 for 650 d.o.f. The top panel shows the complete eclipse, whereas, the bottom panels show the ingress and egress of the eclipse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A5902-3D1B-49CF-820B-FA737BD981C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811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10.1811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365-2966.2010.1811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413, Issue 1, May 2011, Pages 2–6,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https://doi.org/10.1111/j.1365-2966.2010.18110.x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sample of 2–20 keV, background subtracted light curve of XTE J1710-281, binned with 2 s and including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86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413, Issue 1, May 2011, Pages 2–6,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https://doi.org/10.1111/j.1365-2966.2010.18110.x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observed minus calculated times (residuals, O − C) for eclipses observed in XTE J1710-281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95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413, Issue 1, May 2011, Pages 2–6,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https://doi.org/10.1111/j.1365-2966.2010.18110.x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sample of 2–20 keV folded light curves of XTE J1710-281. The light curves were folded with a period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38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A sample of 2–20 keV, background subtracted light curve of XTE J1710-281, binned with 2 s and including an ...</vt:lpstr>
      <vt:lpstr>Figure 2 The observed minus calculated times (residuals, O − C) for eclipses observed in XTE J1710-281 during ...</vt:lpstr>
      <vt:lpstr>Figure 3 A sample of 2–20 keV folded light curves of XTE J1710-281. The light curves were folded with a period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2024-04-27T05:10:38Z</dcterms:modified>
</cp:coreProperties>
</file>