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E8D2B-7F45-4512-97B1-0004E74052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6C69D-DB5F-4C38-9A38-F5CBC40B90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2F87B-62B6-43C2-80DE-AA849C6402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2024-04-26T06:48:33Z</dcterms:modified>
</cp:coreProperties>
</file>