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34A1DB-402A-40E8-AD75-C0903EEDEE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C9DC3-781A-4DC7-92FF-E749ACF698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2 Antithrombotic therapy at discharge or end of visit, in patients considered to be eligible or ineligible for OAC according to the ACC/AHA/ESC guidelines for AF management. Descriptions of stroke risk factors are given in Appendix A. Antiplatelet: aspirin, clopidogrel, ticlopidin or dipyridamole; other antithrombotic: heparin or non-specified antithrombotic agent. *In the absence of OAC. #In the absence of OAC and antiplatelet drugs.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3A396-827F-4E23-A09A-A64837B75C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5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26, Issue 22, November 2005, Pages 2422–2434,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https://doi.org/10.1093/eurheartj/ehi505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2 Antithrombotic therapy at discharge or end of visit, in patients considered to be eligible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2 Antithrombotic therapy at discharge or end of visit, in patients considered to be eligible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2024-04-26T04:51:45Z</dcterms:modified>
</cp:coreProperties>
</file>