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7CE99-3952-44AF-AC5C-E40210C60B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25FAC-E6E5-438D-826C-425A2272D8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55F12-B863-45F6-B11F-9AEAB4FD92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2024-04-26T23:42:04Z</dcterms:modified>
</cp:coreProperties>
</file>