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6D46C-E4B0-4CCB-8A9D-F5F2D72890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9486F9-560B-4C04-9400-A075A9620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Views of (a) the TpT and (b) the TpA steps in canonical B-DNA, looking down the helix axis. The C5–C6 atoms and bonds have been coloured green.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38B3B-B56E-4DF4-A0B9-776E051640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l1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4, 15 February 2007, Pages 1048–1053,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https://doi.org/10.1093/nar/gkl1101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Views of (a) the TpT and (b) the TpA steps in canonical B-DNA, looking down the helix axis. The C5–C6 atoms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Views of (a) the TpT and (b) the TpA steps in canonical B-DNA, looking down the helix axis. The C5–C6 atoms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2024-04-26T03:07:15Z</dcterms:modified>
</cp:coreProperties>
</file>