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0EABB-ECB0-4B26-9E9E-8D9D98A45B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29F4F-0814-4929-9AFD-3A70B67B1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depicting results from the Sholl analysis of total sample as a function of radius. Animals exposed to chronic stress exhibit a greater number of branch points than all other experimental groups at 18, 23, and 28 μm from the soma. Error bars represent SEM. *STR &gt; all other groups (CON, CON + M, and STR + M). ^STR and CON &gt; STR + M and CON + M. #STR &gt; STR + M and CON + M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716C4-F9B6-49EC-BA63-1B881CDE4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1784–1797,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Bar graphs depicting results from the Sholl analysis of total sample as a function of radius. Animals exposed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Bar graphs depicting results from the Sholl analysis of total sample as a function of radius. Animals exposed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2024-09-20T20:01:15Z</dcterms:modified>
</cp:coreProperties>
</file>