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6C5F9-F8F7-43A8-AC9C-3B4904AF98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9BC05-5A90-4FB6-B8F3-1C83473D58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graphs depicting results from the Sholl analysis of total sample as a function of radius. Animals exposed to chronic stress exhibit a greater number of branch points than all other experimental groups at 18, 23, and 28 μm from the soma. Error bars represent SEM. *STR &gt; all other groups (CON, CON + M, and STR + M). ^STR and CON &gt; STR + M and CON + M. #STR &gt; STR + M and CON + M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E4B0D-9CBD-44A8-8E2D-8D3D0E78D5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1784–1797,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Bar graphs depicting results from the Sholl analysis of total sample as a function of radius. Animals exposed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Bar graphs depicting results from the Sholl analysis of total sample as a function of radius. Animals exposed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2024-05-08T19:19:23Z</dcterms:modified>
</cp:coreProperties>
</file>