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2F0F90-1230-4E30-820D-F0BDBAC300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B75D47-DBE6-4637-9020-A2E5FBED92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 graphs depicting results from the Sholl analysis of total sample as a function of radius. Animals exposed to chronic stress exhibit a greater number of branch points than all other experimental groups at 18, 23, and 28 μm from the soma. Error bars represent SEM. *STR &gt; all other groups (CON, CON + M, and STR + M). ^STR and CON &gt; STR + M and CON + M. #STR &gt; STR + M and CON + M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3F7CE8-6045-48EE-8876-C72178C665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1784–1797,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Bar graphs depicting results from the Sholl analysis of total sample as a function of radius. Animals exposed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Bar graphs depicting results from the Sholl analysis of total sample as a function of radius. Animals exposed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2024-09-19T10:21:05Z</dcterms:modified>
</cp:coreProperties>
</file>