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264C8A-BE1A-459B-88CE-55BE8A6297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E9E310-F2D3-4D55-A6B5-480F0E27EF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RF exposure set up. Schematic presentation of the set-up used to expose the cells to 1950 MHz (UMTS signal) radiofrequency field/sham. The signal generator and power sensors are connected to a computer installed with home-made software for continuous monitoring and recording of the power level as it was adjusted to achieve the required 0.3 W/kg SAR.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Japan Radiation Research Society and Japanese Society for Therapeutic Radiology and Oncology.This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0A2453-7BD4-4C21-A4CF-A550F6DDF7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rr/rrt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Radiat Res</a:t>
            </a:r>
            <a:r>
              <a:rPr lang="en-US" altLang="en-US" sz="1000">
                <a:solidFill>
                  <a:srgbClr val="333333"/>
                </a:solidFill>
              </a:rPr>
              <a:t>, Volume 55, Issue 2, March 2014, Pages 210–217, </a:t>
            </a:r>
            <a:r>
              <a:rPr lang="en-US" altLang="en-US" sz="1000">
                <a:solidFill>
                  <a:srgbClr val="333333"/>
                </a:solidFill>
                <a:hlinkClick r:id="rId3"/>
              </a:rPr>
              <a:t>https://doi.org/10.1093/jrr/rrt106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RF exposure set up. Schematic presentation of the set-up used to expose the cells to 1950 MHz (UMTS signal)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RF exposure set up. Schematic presentation of the set-up used to expose the cells to 1950 MHz (UMTS signal)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2024-04-27T03:07:12Z</dcterms:modified>
</cp:coreProperties>
</file>