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60BFA2-DA3B-481D-8B41-1C543ADBFF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29898E-223C-42F6-AEB5-2404C3F49C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Baseline characteristics of women and children, according to maternal HIV status.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EC0941-224C-4639-926F-0F3C35C756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33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11, 1 December 2007, Pages 1502–1510,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https://doi.org/10.1086/523320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Baseline characteristics of women and children, according to maternal HIV status.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Baseline characteristics of women and children, according to maternal HIV status.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2024-04-26T20:29:21Z</dcterms:modified>
</cp:coreProperties>
</file>