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AB4341-4AED-498A-B806-D2FE3F2E2D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972D7C-6BF1-4D56-B01D-8A156A6315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Headline in The Sun, Tuesday 21 April 2009. © The Sun 04/2009—reprinted with permission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7FB55-C78F-4DCB-A047-228D0726A9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p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38, Issue 4, August 2009, Pages 895–896,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https://doi.org/10.1093/ije/dyp268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Headline in The Sun, Tuesday 21 April 2009. © The Sun 04/2009—reprinted with permission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Headline in The Sun, Tuesday 21 April 2009. © The Sun 04/2009—reprinted with permission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2024-04-27T00:49:23Z</dcterms:modified>
</cp:coreProperties>
</file>