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DD16B8-5F1F-4485-A422-DD491AD52E8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657547-885B-4DDD-8142-32B669A64CE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 and B) Light microscopic image of hippocampi from WT (A) and Prepgt/gt mice (B) showing labeling for PREP mRNA in the hippocampus by in situ hybridization. (C) Light microscopic image of the hippocampus of a Prepgt/gt mouse showing LacZ staining. (D) Representative images showing the results from the western blot analysis of the hippocampi of 3 WT and 3 Prepgt/gt mice labeled for PREP and β-actin. Bar scales in A and C represent 500 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F3F8BA-CA68-47A0-8DB4-065900A80E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19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8, August 2013, Pages 2007–2014,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(A and B) Light microscopic image of hippocampi from WT (A) and Prep</a:t>
            </a:r>
            <a:r>
              <a:rPr lang="en-US" altLang="en-US" b="0" baseline="30000"/>
              <a:t>gt/gt</a:t>
            </a:r>
            <a:r>
              <a:rPr lang="en-US" altLang="en-US" b="0"/>
              <a:t> mice (B) showing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(A and B) Light microscopic image of hippocampi from WT (A) and Prepgt/gt mice (B) showing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2024-04-26T08:25:45Z</dcterms:modified>
</cp:coreProperties>
</file>