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EDFCF3-A62E-4121-A93C-99B720452B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47A38E-9CC3-47E0-A0BC-24720A612E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Landscape of base pair-level genetic variation in FANCA/C/G. (A) Biallelic deleterious variants in FANCA, FANCC or FANCG have been identified in 67% of the FA patients included in FAMutdB data (see Table 1). The open reading frame of each gene is represented by the central rectangle, where vertical lines indicate exon boundaries. Amino acid residue and nucleotide counts for open reading frames are indicated, respectively, above and below the horizontal line. The locations and molecular variant type of DA (filled symbols) and ESP/1KGP sequencing project genomic variants (open symbols) are indicated by circles (base substitutions), upright or inverted triangles (indels) or diamonds (for more complex mutations; see text for additional detail). (B) Variant landscape key for symbols indicating different molecular types of FA DA variation (filled symbols) and ESP/1KGP genomic variants by molecular type (open symbols).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A3D2B7-DB5F-4871-B84E-BA7B6B1EB5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4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25, 20 December 2014, Pages 6815–6825, </a:t>
            </a:r>
            <a:r>
              <a:rPr lang="en-US" altLang="en-US" sz="1000">
                <a:solidFill>
                  <a:srgbClr val="333333"/>
                </a:solidFill>
                <a:hlinkClick r:id="rId3"/>
              </a:rPr>
              <a:t>https://doi.org/10.1093/hmg/ddu400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Landscape of base pair-level genetic variation in FANCA/C/G. (A) Biallelic deleterious variants in FANCA,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Landscape of base pair-level genetic variation in FANCA/C/G. (A) Biallelic deleterious variants in FANCA,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2024-04-27T04:27:32Z</dcterms:modified>
</cp:coreProperties>
</file>