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724EE-4B10-4568-BAA3-664209D474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93AD4-2F45-4B4D-998A-34F3DAA8C1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block structure. SO, stimulus-oriented; SI, stimulus-independent; PM, prospective memory.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0A424-D7F9-45C0-8448-408459B431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results as a function of task, PM condition (OG, ongoing task only; PM, prospective memory), stimulus phase (SO, stimulus-oriented; SI, stimulus-independent), and trial type. Error bars indicate standard error of means.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0A424-D7F9-45C0-8448-408459B4313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BOLD signal changes for the contrast switch versus stay and associated regressor estimates for (a) left lateral, (b) medial, and (c) right lateral rPFC (thresholded at P &lt; 0.05, FWE corrected for BA 10). OG, ongoing only; PM, prospective memory; SO, stimulus-oriented; SI, stimulus-independent; Sw: switch; St: stay.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0A424-D7F9-45C0-8448-408459B4313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(a,b) BOLD signal changes within rPFC (thresholded at P &lt; 0.05, FWE corrected for BA 10). (c) Parameter estimates from the peak of overlap between a and b. Error bars indicate standard error of means. OG, ongoing only; PM, prospective memory; SO, stimulus-oriented; SI, stimulus-independent.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0A424-D7F9-45C0-8448-408459B4313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BOLD signal changes for the contrasts 1) ongoing only versus prospective memory (OG &gt; PM) and 2) stimulus-oriented versus stimulus-independent (SO &gt; SI), and 3) for the overlap between both contrasts (thresholded at P &lt; 0.001, uncorrected; averaged across both tasks). (b) Mean z-coordinates of the peak voxels for the individual contrast within each sagittal plane of rostromedial prefrontal cortex. Error bars indicate standard error of means.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0A424-D7F9-45C0-8448-408459B4313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Parameter estimates from the ROI analyses within (a) left and (b) right rostrolateral prefrontal cortex. Error bars indicate standard error of means. OG, ongoing only; PM, prospective memory; SO, stimulus-oriented; SI, stimulus-independent.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0A424-D7F9-45C0-8448-408459B4313B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r2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r2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r2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r2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ercor/bhr2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1876–1886,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Illustration of the block structure. SO, stimulus-oriented; SI, stimulus-independent; PM, prospective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44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1876–1886,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results as a function of task, PM condition (OG, ongoing task only; PM, prospective memory),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671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1876–1886,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BOLD signal changes for the contrast switch versus stay and associated regressor estimates for (a)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6009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1876–1886,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(a,b) BOLD signal changes within rPFC (thresholded at P &lt; 0.05, FWE corrected for BA 10). (c) Parameter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82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1876–1886,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BOLD signal changes for the contrasts 1) ongoing only versus prospective memory (OG &gt; PM) and 2)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650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1876–1886,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Parameter estimates from the ROI analyses within (a) left and (b) right rostrolateral prefrontal cortex.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681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Illustration of the block structure. SO, stimulus-oriented; SI, stimulus-independent; PM, prospective ...</vt:lpstr>
      <vt:lpstr>Figure 2. Behavioral results as a function of task, PM condition (OG, ongoing task only; PM, prospective memory), ...</vt:lpstr>
      <vt:lpstr>Figure 6. BOLD signal changes for the contrast switch versus stay and associated regressor estimates for (a) left ...</vt:lpstr>
      <vt:lpstr>Figure 3. (a,b) BOLD signal changes within rPFC (thresholded at P &lt; 0.05, FWE corrected for BA 10). (c) Parameter ...</vt:lpstr>
      <vt:lpstr>Figure 4. (a) BOLD signal changes for the contrasts 1) ongoing only versus prospective memory (OG &gt; PM) and 2) ...</vt:lpstr>
      <vt:lpstr>Figure 5. Parameter estimates from the ROI analyses within (a) left and (b) right rostrolateral prefrontal cortex.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2024-04-26T18:06:40Z</dcterms:modified>
</cp:coreProperties>
</file>