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D58DC-698F-47DA-8AC0-F176DCACEA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EE5242-2CF0-4318-9645-85BD9C9C1A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Ultrastructural investigation of cardiomyocytes from an explanted heart in patient no. 11 reveals enlarged mitochondria (arrows) with an abnormal arrangement of cristae. Bar=1/2μm (b) Enzyme–histochemical investigation of endomyocardial biopsy of patient no. 17 reveals focal cytochrome-c oxidase deficiency (blue cells, arrows). The section was double stained for cytochrome-c oxidase and succinate dehydrogenase. Cells with cytochrome-c oxidase deficiency are blue and normal cells are brown. Bar=10μm.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D6DD8-B86D-4FD8-A6DF-35CED114FF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195-668X(02)00387-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24, Issue 3, 1 February 2003, Pages 280–288,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https://doi.org/10.1016/S0195-668X(02)00387-1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(a) Ultrastructural investigation of cardiomyocytes from an explanted heart in patient no. 11 reveals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(a) Ultrastructural investigation of cardiomyocytes from an explanted heart in patient no. 11 reveals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2024-09-19T01:19:51Z</dcterms:modified>
</cp:coreProperties>
</file>