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67D58DC-698F-47DA-8AC0-F176DCACEAE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2EE5242-2CF0-4318-9645-85BD9C9C1AB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(a) Ultrastructural investigation of cardiomyocytes from an explanted heart in patient no. 11 reveals enlarged mitochondria (arrows) with an abnormal arrangement of cristae. Bar=1/2μm (b) Enzyme–histochemical investigation of endomyocardial biopsy of patient no. 17 reveals focal cytochrome-c oxidase deficiency (blue cells, arrows). The section was double stained for cytochrome-c oxidase and succinate dehydrogenase. Cells with cytochrome-c oxidase deficiency are blue and normal cells are brown. Bar=10μm.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The European Society of Cardiology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ACD6DD8-B86D-4FD8-A6DF-35CED114FFB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16/S0195-668X(02)00387-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24, Issue 3, 1 February 2003, Pages 280–288,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https://doi.org/10.1016/S0195-668X(02)00387-1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 </a:t>
            </a:r>
            <a:r>
              <a:rPr lang="en-US" altLang="en-US" b="0"/>
              <a:t>(a) Ultrastructural investigation of cardiomyocytes from an explanted heart in patient no. 11 reveals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2 (a) Ultrastructural investigation of cardiomyocytes from an explanted heart in patient no. 11 reveals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2024-09-19T01:19:51Z</dcterms:modified>
</cp:coreProperties>
</file>