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AB819-A1C5-4821-B700-87B7AD32E2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81E042-1DA2-4704-A7A3-83C8D84502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Cognitive task paradigm. The permuted rule operations (PRO) paradigm was used to test highly flexible cognitive control. Four tasks were practiced in a previous session, while 60 tasks were novel during the neuroimaging session. Preparation time was shortened from previous versions of the paradigm in order to induce enough errors to identify brain representations contingent upon behavioral performance. The paradigm was used to isolate 3 forms of flexible cognitive control: 1) novel versus practiced task performance, 2) correct versus error behavioral performance, and 3) decision rule identity (SAME, DIFFERENT, SECOND, or NOTSECOND rules).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FCB41A-2B63-48B6-B686-2D3A6069A2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2497–2505, </a:t>
            </a:r>
            <a:r>
              <a:rPr lang="en-US" altLang="en-US" sz="1000">
                <a:solidFill>
                  <a:srgbClr val="333333"/>
                </a:solidFill>
                <a:hlinkClick r:id="rId3"/>
              </a:rPr>
              <a:t>https://doi.org/10.1093/cercor/bhv072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Cognitive task paradigm. The permuted rule operations (PRO) paradigm was used to test highly flexible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Cognitive task paradigm. The permuted rule operations (PRO) paradigm was used to test highly flexible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2024-04-26T23:12:21Z</dcterms:modified>
</cp:coreProperties>
</file>