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7BADE2-5BC4-466C-A222-D5D75B8274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41AFB6-4B84-4D95-AC33-3C2BFF86CF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metyrapone on the expression of conditioned fear response. Average freezing responses in rats treated with vehicle or metyrapone and exposed to a different or the same context previously paired with footshock (n = 8 for all groups). * Different from vehicle group exposed to different context; # different from the vehicle group exposed to the same context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30BF8D-B0FC-48EC-AD3D-478FAE8F4E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2639–2649,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Effects of metyrapone on the expression of conditioned fear response. Average freezing responses in rats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Effects of metyrapone on the expression of conditioned fear response. Average freezing responses in rats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2024-04-27T01:12:46Z</dcterms:modified>
</cp:coreProperties>
</file>