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0C839-53B9-44A9-8BDD-540AB31AAF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27809-9689-4F40-80C7-C4FBAC640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Fmn1–FlnB loss of function (Fmn1−/− + FlnB−/−) impairs chondrocyte proliferation in mice. (A) Fluorescent photomicrographs of Sox9 immunostaining (Dylight594, rhodamine) in E16.5 radius show that the number of Sox9+ chondrocytes in the proliferation and prehypertrophic zones is reduced in both Fmn1−/− and FlnB−/− mice. An even greater reduction in positively labeled cells is seen in the Fmn1−/− + FlnB−/− mice. Quantification is graphically summarized below. (B) Fluorescent photomicrographs of phospho-histone H3 immunostaining (PH3, Dylight488, fluoroscein) in E16.5 radius shows that the number of PH3+ chondrocytes is similarly reduced in both the Fmn1−/− and FlnB−/− mice. An even greater reduction in positively labeled cells is seen in the Fmn1−/− + FlnB−/− mice. Quantification is graphically summarized below. Scale bars = 200 μm. *P &lt; 0.05, **P &lt; 0.01, ***P  = 3 samples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010B-CF57-42A8-A1CB-1ED63AE825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4663–4673,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Fmn1–FlnB loss of function (Fmn1</a:t>
            </a:r>
            <a:r>
              <a:rPr lang="en-US" altLang="en-US" b="0" baseline="30000"/>
              <a:t>−/−</a:t>
            </a:r>
            <a:r>
              <a:rPr lang="en-US" altLang="en-US" b="0"/>
              <a:t> + FlnB</a:t>
            </a:r>
            <a:r>
              <a:rPr lang="en-US" altLang="en-US" b="0" baseline="30000"/>
              <a:t>−/−</a:t>
            </a:r>
            <a:r>
              <a:rPr lang="en-US" altLang="en-US" b="0"/>
              <a:t>) impairs chondrocyte proliferation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Fmn1–FlnB loss of function (Fmn1−/− + FlnB−/−) impairs chondrocyte proliferation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2024-04-26T13:33:45Z</dcterms:modified>
</cp:coreProperties>
</file>